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81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9kgvIIcKT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BE" dirty="0" smtClean="0"/>
              <a:t>The </a:t>
            </a:r>
            <a:r>
              <a:rPr lang="fr-BE" dirty="0" err="1" smtClean="0"/>
              <a:t>different</a:t>
            </a:r>
            <a:r>
              <a:rPr lang="fr-BE" dirty="0" smtClean="0"/>
              <a:t> cars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 err="1" smtClean="0"/>
              <a:t>khalil</a:t>
            </a:r>
            <a:r>
              <a:rPr lang="fr-BE" dirty="0"/>
              <a:t> </a:t>
            </a:r>
            <a:r>
              <a:rPr lang="fr-BE" dirty="0" err="1" smtClean="0"/>
              <a:t>Bhilal</a:t>
            </a:r>
            <a:r>
              <a:rPr lang="fr-BE" dirty="0" smtClean="0"/>
              <a:t>, Lazrak Yassin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598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benzine 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00750" cy="424815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6842303" y="1930400"/>
            <a:ext cx="2431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In </a:t>
            </a:r>
            <a:r>
              <a:rPr lang="fr-BE" sz="2400" dirty="0" err="1" smtClean="0"/>
              <a:t>our</a:t>
            </a:r>
            <a:r>
              <a:rPr lang="fr-BE" sz="2400" dirty="0" smtClean="0"/>
              <a:t> car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33654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an engine diesel and </a:t>
            </a:r>
            <a:r>
              <a:rPr lang="en-US" dirty="0" err="1" smtClean="0"/>
              <a:t>benzine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2470245" y="2737245"/>
            <a:ext cx="5404513" cy="3304117"/>
          </a:xfrm>
        </p:spPr>
        <p:txBody>
          <a:bodyPr>
            <a:normAutofit lnSpcReduction="10000"/>
          </a:bodyPr>
          <a:lstStyle/>
          <a:p>
            <a:r>
              <a:rPr lang="fr-BE" sz="2000" b="1" dirty="0"/>
              <a:t>explosion for the </a:t>
            </a:r>
            <a:r>
              <a:rPr lang="fr-BE" sz="2000" b="1" dirty="0" err="1"/>
              <a:t>benzin</a:t>
            </a:r>
            <a:r>
              <a:rPr lang="fr-BE" sz="2000" b="1" dirty="0"/>
              <a:t> and combustion for the </a:t>
            </a:r>
            <a:r>
              <a:rPr lang="fr-BE" sz="2000" b="1" dirty="0" smtClean="0"/>
              <a:t>diesel</a:t>
            </a:r>
          </a:p>
          <a:p>
            <a:endParaRPr lang="fr-BE" sz="2000" b="1" dirty="0" smtClean="0"/>
          </a:p>
          <a:p>
            <a:r>
              <a:rPr lang="fr-BE" sz="2000" b="1" dirty="0"/>
              <a:t>benzine </a:t>
            </a:r>
            <a:r>
              <a:rPr lang="fr-BE" sz="2000" b="1" dirty="0" err="1"/>
              <a:t>heating</a:t>
            </a:r>
            <a:r>
              <a:rPr lang="fr-BE" sz="2000" b="1" dirty="0"/>
              <a:t> more </a:t>
            </a:r>
            <a:r>
              <a:rPr lang="fr-BE" sz="2000" b="1" dirty="0" err="1"/>
              <a:t>quickly</a:t>
            </a:r>
            <a:r>
              <a:rPr lang="fr-BE" sz="2000" b="1" dirty="0"/>
              <a:t> </a:t>
            </a:r>
            <a:r>
              <a:rPr lang="fr-BE" sz="2000" b="1" dirty="0" err="1"/>
              <a:t>than</a:t>
            </a:r>
            <a:r>
              <a:rPr lang="fr-BE" sz="2000" b="1" dirty="0"/>
              <a:t> the </a:t>
            </a:r>
            <a:r>
              <a:rPr lang="fr-BE" sz="2000" b="1" dirty="0" err="1" smtClean="0"/>
              <a:t>diese</a:t>
            </a:r>
            <a:endParaRPr lang="fr-BE" sz="2000" b="1" dirty="0" smtClean="0"/>
          </a:p>
          <a:p>
            <a:r>
              <a:rPr lang="fr-BE" sz="2000" b="1" dirty="0"/>
              <a:t>benzine </a:t>
            </a:r>
            <a:r>
              <a:rPr lang="fr-BE" sz="2000" b="1" dirty="0" err="1"/>
              <a:t>is</a:t>
            </a:r>
            <a:r>
              <a:rPr lang="fr-BE" sz="2000" b="1" dirty="0"/>
              <a:t> more </a:t>
            </a:r>
            <a:r>
              <a:rPr lang="fr-BE" sz="2000" b="1" dirty="0" err="1" smtClean="0"/>
              <a:t>powerful</a:t>
            </a:r>
            <a:endParaRPr lang="fr-BE" sz="2000" b="1" dirty="0" smtClean="0"/>
          </a:p>
          <a:p>
            <a:endParaRPr lang="fr-BE" sz="2000" b="1" dirty="0" smtClean="0"/>
          </a:p>
          <a:p>
            <a:r>
              <a:rPr lang="fr-BE" sz="2000" b="1" dirty="0"/>
              <a:t>more vibration for the </a:t>
            </a:r>
            <a:r>
              <a:rPr lang="fr-BE" sz="2000" b="1" dirty="0" smtClean="0"/>
              <a:t>diesel, </a:t>
            </a:r>
            <a:r>
              <a:rPr lang="fr-BE" sz="2000" b="1" dirty="0"/>
              <a:t>and more noise for the </a:t>
            </a:r>
            <a:r>
              <a:rPr lang="fr-BE" sz="2000" b="1" dirty="0" smtClean="0"/>
              <a:t>benzine.</a:t>
            </a:r>
            <a:endParaRPr lang="fr-BE" sz="20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2" y="1930400"/>
            <a:ext cx="9223768" cy="8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inconvenient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benzine</a:t>
            </a:r>
            <a:endParaRPr lang="fr-BE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78423"/>
            <a:ext cx="5169659" cy="4981434"/>
          </a:xfrm>
          <a:prstGeom prst="rect">
            <a:avLst/>
          </a:prstGeom>
        </p:spPr>
      </p:pic>
      <p:sp>
        <p:nvSpPr>
          <p:cNvPr id="15" name="Rectangle 3"/>
          <p:cNvSpPr>
            <a:spLocks noGrp="1" noChangeArrowheads="1"/>
          </p:cNvSpPr>
          <p:nvPr>
            <p:ph sz="quarter" idx="4"/>
          </p:nvPr>
        </p:nvSpPr>
        <p:spPr bwMode="auto">
          <a:xfrm>
            <a:off x="6210253" y="1636944"/>
            <a:ext cx="4972836" cy="22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+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nervouse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+ maintenance more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easy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- consume more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than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 the diesel </a:t>
            </a: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engine</a:t>
            </a: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- more noise</a:t>
            </a:r>
            <a:r>
              <a:rPr kumimoji="0" lang="fr-B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fr-BE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inconvenient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benzine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+ Economic +/-</a:t>
            </a:r>
          </a:p>
          <a:p>
            <a:r>
              <a:rPr lang="en-US" sz="2000" dirty="0"/>
              <a:t>+ Ecologies +/-</a:t>
            </a:r>
          </a:p>
          <a:p>
            <a:r>
              <a:rPr lang="en-US" sz="2000" dirty="0"/>
              <a:t>+ Less consume</a:t>
            </a:r>
          </a:p>
          <a:p>
            <a:r>
              <a:rPr lang="en-US" sz="2000" dirty="0"/>
              <a:t>- Vibration</a:t>
            </a:r>
          </a:p>
          <a:p>
            <a:r>
              <a:rPr lang="en-US" sz="2000" dirty="0"/>
              <a:t>- less couple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55" y="1692322"/>
            <a:ext cx="4399839" cy="47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/>
              <a:t>hybrid</a:t>
            </a:r>
            <a:r>
              <a:rPr lang="fr-BE" dirty="0"/>
              <a:t> </a:t>
            </a:r>
            <a:r>
              <a:rPr lang="fr-BE" dirty="0" err="1" smtClean="0"/>
              <a:t>work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290" y="1729723"/>
            <a:ext cx="4819680" cy="3975041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 err="1"/>
              <a:t>combination</a:t>
            </a:r>
            <a:r>
              <a:rPr lang="fr-BE" dirty="0"/>
              <a:t> of an </a:t>
            </a:r>
            <a:r>
              <a:rPr lang="fr-BE" dirty="0" err="1"/>
              <a:t>eclectic</a:t>
            </a:r>
            <a:r>
              <a:rPr lang="fr-BE" dirty="0"/>
              <a:t> </a:t>
            </a:r>
            <a:r>
              <a:rPr lang="fr-BE" dirty="0" err="1"/>
              <a:t>engine</a:t>
            </a:r>
            <a:r>
              <a:rPr lang="fr-BE" dirty="0"/>
              <a:t> and </a:t>
            </a:r>
            <a:r>
              <a:rPr lang="fr-BE" dirty="0" err="1"/>
              <a:t>benzene</a:t>
            </a:r>
            <a:r>
              <a:rPr lang="fr-BE" dirty="0"/>
              <a:t> </a:t>
            </a:r>
            <a:r>
              <a:rPr lang="fr-BE" dirty="0" err="1" smtClean="0"/>
              <a:t>engine</a:t>
            </a:r>
            <a:endParaRPr lang="fr-BE" dirty="0" smtClean="0"/>
          </a:p>
          <a:p>
            <a:r>
              <a:rPr lang="fr-BE" dirty="0" err="1"/>
              <a:t>slowly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a </a:t>
            </a:r>
            <a:r>
              <a:rPr lang="fr-BE" dirty="0" err="1"/>
              <a:t>low</a:t>
            </a:r>
            <a:r>
              <a:rPr lang="fr-BE" dirty="0"/>
              <a:t> couple the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electric</a:t>
            </a:r>
            <a:r>
              <a:rPr lang="fr-BE" dirty="0"/>
              <a:t> </a:t>
            </a:r>
            <a:r>
              <a:rPr lang="fr-BE" dirty="0" err="1" smtClean="0"/>
              <a:t>run</a:t>
            </a:r>
            <a:endParaRPr lang="fr-BE" dirty="0" smtClean="0"/>
          </a:p>
          <a:p>
            <a:r>
              <a:rPr lang="fr-BE" dirty="0" err="1"/>
              <a:t>need</a:t>
            </a:r>
            <a:r>
              <a:rPr lang="fr-BE" dirty="0"/>
              <a:t> more power the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run</a:t>
            </a:r>
            <a:r>
              <a:rPr lang="fr-BE" dirty="0"/>
              <a:t>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055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Why</a:t>
            </a:r>
            <a:r>
              <a:rPr lang="fr-BE" dirty="0"/>
              <a:t> the </a:t>
            </a:r>
            <a:r>
              <a:rPr lang="fr-BE" dirty="0" err="1"/>
              <a:t>hybrid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399"/>
            <a:ext cx="4604350" cy="4306627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90471" y="2143326"/>
            <a:ext cx="4184034" cy="3880773"/>
          </a:xfrm>
        </p:spPr>
        <p:txBody>
          <a:bodyPr/>
          <a:lstStyle/>
          <a:p>
            <a:r>
              <a:rPr lang="fr-BE" sz="2800" dirty="0" smtClean="0"/>
              <a:t>City drive </a:t>
            </a:r>
            <a:r>
              <a:rPr lang="fr-BE" sz="2800" dirty="0" err="1" smtClean="0"/>
              <a:t>low</a:t>
            </a:r>
            <a:r>
              <a:rPr lang="fr-BE" sz="2800" dirty="0" smtClean="0"/>
              <a:t> </a:t>
            </a:r>
          </a:p>
          <a:p>
            <a:r>
              <a:rPr lang="fr-BE" sz="2800" dirty="0" err="1" smtClean="0"/>
              <a:t>Traffic</a:t>
            </a:r>
            <a:r>
              <a:rPr lang="fr-BE" sz="2800" dirty="0" smtClean="0"/>
              <a:t> Jam</a:t>
            </a:r>
          </a:p>
          <a:p>
            <a:r>
              <a:rPr lang="fr-BE" sz="2800" dirty="0" err="1" smtClean="0"/>
              <a:t>Economi</a:t>
            </a:r>
            <a:endParaRPr lang="fr-BE" sz="2800" dirty="0" smtClean="0"/>
          </a:p>
          <a:p>
            <a:r>
              <a:rPr lang="fr-BE" sz="2800" dirty="0" err="1" smtClean="0"/>
              <a:t>Ecologi</a:t>
            </a:r>
            <a:endParaRPr lang="fr-BE" sz="2800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5005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5746237" y="1951741"/>
            <a:ext cx="4185617" cy="3304117"/>
          </a:xfrm>
        </p:spPr>
        <p:txBody>
          <a:bodyPr/>
          <a:lstStyle/>
          <a:p>
            <a:r>
              <a:rPr lang="fr-BE" dirty="0" err="1"/>
              <a:t>depending</a:t>
            </a:r>
            <a:r>
              <a:rPr lang="fr-BE" dirty="0"/>
              <a:t> of the </a:t>
            </a:r>
            <a:r>
              <a:rPr lang="fr-BE" dirty="0" smtClean="0"/>
              <a:t>model</a:t>
            </a:r>
          </a:p>
          <a:p>
            <a:endParaRPr lang="fr-BE" dirty="0" smtClean="0"/>
          </a:p>
          <a:p>
            <a:r>
              <a:rPr lang="fr-BE" dirty="0"/>
              <a:t>The </a:t>
            </a:r>
            <a:r>
              <a:rPr lang="fr-BE" dirty="0" err="1"/>
              <a:t>battery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charging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cars, and </a:t>
            </a:r>
            <a:r>
              <a:rPr lang="fr-BE" dirty="0" err="1"/>
              <a:t>there</a:t>
            </a:r>
            <a:r>
              <a:rPr lang="fr-BE" dirty="0"/>
              <a:t> are </a:t>
            </a:r>
            <a:r>
              <a:rPr lang="fr-BE" dirty="0" err="1"/>
              <a:t>models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an </a:t>
            </a:r>
            <a:r>
              <a:rPr lang="fr-BE" dirty="0" err="1"/>
              <a:t>extern</a:t>
            </a:r>
            <a:r>
              <a:rPr lang="fr-BE" dirty="0"/>
              <a:t> </a:t>
            </a:r>
            <a:r>
              <a:rPr lang="fr-BE" dirty="0" err="1"/>
              <a:t>charging</a:t>
            </a:r>
            <a:r>
              <a:rPr lang="fr-BE" dirty="0"/>
              <a:t> (</a:t>
            </a:r>
            <a:r>
              <a:rPr lang="fr-BE" dirty="0" err="1"/>
              <a:t>with</a:t>
            </a:r>
            <a:r>
              <a:rPr lang="fr-BE" dirty="0"/>
              <a:t> a plug </a:t>
            </a:r>
            <a:r>
              <a:rPr lang="fr-BE" dirty="0" smtClean="0"/>
              <a:t>)</a:t>
            </a:r>
          </a:p>
          <a:p>
            <a:endParaRPr lang="fr-BE" dirty="0" smtClean="0"/>
          </a:p>
          <a:p>
            <a:r>
              <a:rPr lang="fr-BE" dirty="0" err="1" smtClean="0"/>
              <a:t>With</a:t>
            </a:r>
            <a:r>
              <a:rPr lang="fr-BE" dirty="0" smtClean="0"/>
              <a:t> </a:t>
            </a:r>
            <a:r>
              <a:rPr lang="fr-BE" dirty="0"/>
              <a:t>the </a:t>
            </a:r>
            <a:r>
              <a:rPr lang="fr-BE" dirty="0" err="1"/>
              <a:t>charging</a:t>
            </a:r>
            <a:r>
              <a:rPr lang="fr-BE" dirty="0"/>
              <a:t> </a:t>
            </a:r>
            <a:r>
              <a:rPr lang="fr-BE" dirty="0" err="1"/>
              <a:t>intern</a:t>
            </a:r>
            <a:r>
              <a:rPr lang="fr-BE" dirty="0"/>
              <a:t> the </a:t>
            </a:r>
            <a:r>
              <a:rPr lang="fr-BE" dirty="0" err="1"/>
              <a:t>systeme</a:t>
            </a:r>
            <a:r>
              <a:rPr lang="fr-BE" dirty="0"/>
              <a:t> </a:t>
            </a:r>
            <a:r>
              <a:rPr lang="fr-BE" dirty="0" err="1"/>
              <a:t>can</a:t>
            </a:r>
            <a:r>
              <a:rPr lang="fr-BE" dirty="0"/>
              <a:t> </a:t>
            </a:r>
            <a:r>
              <a:rPr lang="fr-BE" dirty="0" err="1"/>
              <a:t>charg</a:t>
            </a:r>
            <a:r>
              <a:rPr lang="fr-BE" dirty="0"/>
              <a:t> by the </a:t>
            </a:r>
            <a:r>
              <a:rPr lang="fr-BE" dirty="0" err="1"/>
              <a:t>braking</a:t>
            </a:r>
            <a:r>
              <a:rPr lang="fr-BE" dirty="0"/>
              <a:t> or </a:t>
            </a:r>
            <a:r>
              <a:rPr lang="fr-BE" dirty="0" err="1"/>
              <a:t>with</a:t>
            </a:r>
            <a:r>
              <a:rPr lang="fr-BE" dirty="0"/>
              <a:t> a </a:t>
            </a:r>
            <a:r>
              <a:rPr lang="fr-BE" dirty="0" err="1"/>
              <a:t>generator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7" y="1611243"/>
            <a:ext cx="5036025" cy="50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Inconveignant</a:t>
            </a:r>
            <a:r>
              <a:rPr lang="fr-BE" dirty="0"/>
              <a:t> of the </a:t>
            </a:r>
            <a:r>
              <a:rPr lang="fr-BE" dirty="0" err="1"/>
              <a:t>hybrid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183062" cy="4552287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BE" dirty="0" err="1" smtClean="0"/>
              <a:t>Expensive</a:t>
            </a:r>
            <a:endParaRPr lang="fr-BE" dirty="0" smtClean="0"/>
          </a:p>
          <a:p>
            <a:r>
              <a:rPr lang="fr-BE" dirty="0" err="1"/>
              <a:t>batery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hazardous</a:t>
            </a:r>
            <a:r>
              <a:rPr lang="fr-BE" dirty="0"/>
              <a:t> </a:t>
            </a:r>
            <a:r>
              <a:rPr lang="fr-BE" dirty="0" err="1"/>
              <a:t>materials</a:t>
            </a:r>
            <a:r>
              <a:rPr lang="fr-BE" dirty="0"/>
              <a:t> (</a:t>
            </a:r>
            <a:r>
              <a:rPr lang="fr-BE" dirty="0" err="1"/>
              <a:t>like</a:t>
            </a:r>
            <a:r>
              <a:rPr lang="fr-BE" dirty="0"/>
              <a:t> the </a:t>
            </a:r>
            <a:r>
              <a:rPr lang="fr-BE" dirty="0" err="1"/>
              <a:t>litium</a:t>
            </a:r>
            <a:r>
              <a:rPr lang="fr-BE" dirty="0" smtClean="0"/>
              <a:t>)</a:t>
            </a:r>
          </a:p>
          <a:p>
            <a:r>
              <a:rPr lang="fr-BE" dirty="0" err="1"/>
              <a:t>reparations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 smtClean="0"/>
              <a:t>expensive</a:t>
            </a:r>
            <a:endParaRPr lang="fr-BE" dirty="0" smtClean="0"/>
          </a:p>
          <a:p>
            <a:r>
              <a:rPr lang="fr-BE" dirty="0" err="1" smtClean="0"/>
              <a:t>Autonomy</a:t>
            </a:r>
            <a:r>
              <a:rPr lang="fr-BE" dirty="0" smtClean="0"/>
              <a:t> short</a:t>
            </a:r>
          </a:p>
          <a:p>
            <a:r>
              <a:rPr lang="fr-BE" dirty="0" err="1" smtClean="0"/>
              <a:t>Mountain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356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Avantage of the hybride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+- economic because the car is more </a:t>
            </a:r>
            <a:r>
              <a:rPr lang="en-US" dirty="0" err="1"/>
              <a:t>expensif</a:t>
            </a:r>
            <a:endParaRPr lang="en-US" dirty="0"/>
          </a:p>
          <a:p>
            <a:r>
              <a:rPr lang="en-US" dirty="0"/>
              <a:t>+- ecologic</a:t>
            </a:r>
          </a:p>
          <a:p>
            <a:r>
              <a:rPr lang="en-US" dirty="0"/>
              <a:t>+  no noise and no vibration when the </a:t>
            </a:r>
            <a:r>
              <a:rPr lang="en-US" dirty="0" err="1"/>
              <a:t>electic</a:t>
            </a:r>
            <a:r>
              <a:rPr lang="en-US" dirty="0"/>
              <a:t> engine run </a:t>
            </a:r>
          </a:p>
          <a:p>
            <a:r>
              <a:rPr lang="en-US" dirty="0"/>
              <a:t>+ less tax</a:t>
            </a:r>
          </a:p>
          <a:p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7" y="1270000"/>
            <a:ext cx="4380931" cy="45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Electric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98" y="2226361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575247"/>
            <a:ext cx="4603004" cy="451646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053070" y="1930400"/>
            <a:ext cx="37388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Widespread</a:t>
            </a:r>
            <a:r>
              <a:rPr lang="fr-BE" sz="4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Ecomic</a:t>
            </a:r>
            <a:r>
              <a:rPr lang="fr-BE" sz="4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4400" dirty="0" err="1" smtClean="0"/>
              <a:t>Ecologic</a:t>
            </a:r>
            <a:endParaRPr lang="fr-BE" sz="4400" dirty="0" smtClean="0"/>
          </a:p>
        </p:txBody>
      </p:sp>
    </p:spTree>
    <p:extLst>
      <p:ext uri="{BB962C8B-B14F-4D97-AF65-F5344CB8AC3E}">
        <p14:creationId xmlns:p14="http://schemas.microsoft.com/office/powerpoint/2010/main" val="9868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/>
              <a:t>Why</a:t>
            </a:r>
            <a:r>
              <a:rPr lang="fr-BE" dirty="0"/>
              <a:t> </a:t>
            </a:r>
            <a:r>
              <a:rPr lang="fr-BE" dirty="0" err="1"/>
              <a:t>electric</a:t>
            </a:r>
            <a:r>
              <a:rPr lang="fr-BE" dirty="0"/>
              <a:t> </a:t>
            </a:r>
            <a:r>
              <a:rPr lang="fr-BE" dirty="0" err="1"/>
              <a:t>engine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noise no vibration, the </a:t>
            </a:r>
            <a:r>
              <a:rPr lang="en-US" dirty="0" err="1"/>
              <a:t>electricty</a:t>
            </a:r>
            <a:r>
              <a:rPr lang="en-US" dirty="0"/>
              <a:t> is cheaper than the </a:t>
            </a:r>
            <a:r>
              <a:rPr lang="en-US" dirty="0" err="1"/>
              <a:t>benzine</a:t>
            </a:r>
            <a:r>
              <a:rPr lang="en-US" dirty="0"/>
              <a:t>, tax benefit.</a:t>
            </a:r>
          </a:p>
          <a:p>
            <a:r>
              <a:rPr lang="en-US" dirty="0"/>
              <a:t>My opinion there is no big reason to drive electric car.</a:t>
            </a:r>
          </a:p>
          <a:p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2" y="1665026"/>
            <a:ext cx="4412636" cy="4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Inconveignant</a:t>
            </a:r>
            <a:r>
              <a:rPr lang="fr-B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fr-B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</a:t>
            </a:r>
            <a:endParaRPr lang="fr-BE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332" y="1930400"/>
            <a:ext cx="4022214" cy="3881437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autonomy of the </a:t>
            </a:r>
            <a:r>
              <a:rPr lang="en-US" dirty="0" smtClean="0"/>
              <a:t>battery,</a:t>
            </a:r>
          </a:p>
          <a:p>
            <a:r>
              <a:rPr lang="en-US" dirty="0" smtClean="0"/>
              <a:t> </a:t>
            </a:r>
            <a:r>
              <a:rPr lang="en-US" dirty="0"/>
              <a:t>need a plug for the </a:t>
            </a:r>
            <a:r>
              <a:rPr lang="en-US" dirty="0" smtClean="0"/>
              <a:t>car</a:t>
            </a:r>
          </a:p>
          <a:p>
            <a:r>
              <a:rPr lang="en-US" dirty="0" smtClean="0"/>
              <a:t>the </a:t>
            </a:r>
            <a:r>
              <a:rPr lang="en-US" dirty="0"/>
              <a:t>car is very </a:t>
            </a:r>
            <a:r>
              <a:rPr lang="en-US" dirty="0" smtClean="0"/>
              <a:t>expensive</a:t>
            </a:r>
          </a:p>
          <a:p>
            <a:r>
              <a:rPr lang="en-US" dirty="0" smtClean="0"/>
              <a:t>the </a:t>
            </a:r>
            <a:r>
              <a:rPr lang="en-US" dirty="0"/>
              <a:t>battery have hazardous </a:t>
            </a:r>
            <a:r>
              <a:rPr lang="en-US" dirty="0" smtClean="0"/>
              <a:t>material</a:t>
            </a:r>
          </a:p>
          <a:p>
            <a:r>
              <a:rPr lang="en-US" dirty="0" smtClean="0"/>
              <a:t>a </a:t>
            </a:r>
            <a:r>
              <a:rPr lang="en-US" dirty="0"/>
              <a:t>danger of </a:t>
            </a:r>
            <a:r>
              <a:rPr lang="en-US" dirty="0" err="1"/>
              <a:t>electrocuter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/>
              <a:t>profitable,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extrem</a:t>
            </a:r>
            <a:r>
              <a:rPr lang="en-US" dirty="0"/>
              <a:t> </a:t>
            </a:r>
            <a:r>
              <a:rPr lang="en-US" dirty="0" err="1"/>
              <a:t>temperateur</a:t>
            </a:r>
            <a:r>
              <a:rPr lang="en-US" dirty="0"/>
              <a:t> can make a </a:t>
            </a:r>
            <a:r>
              <a:rPr lang="en-US" dirty="0" err="1"/>
              <a:t>problemes</a:t>
            </a:r>
            <a:r>
              <a:rPr lang="en-US" dirty="0"/>
              <a:t> for the </a:t>
            </a:r>
            <a:r>
              <a:rPr lang="en-US" dirty="0" err="1"/>
              <a:t>batery</a:t>
            </a:r>
            <a:r>
              <a:rPr lang="en-US" dirty="0"/>
              <a:t> of the car.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096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Quizz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Les f1 fonctionnement avec quelle type de d’</a:t>
            </a:r>
            <a:r>
              <a:rPr lang="fr-BE" dirty="0" err="1"/>
              <a:t>energie</a:t>
            </a:r>
            <a:r>
              <a:rPr lang="fr-BE" dirty="0"/>
              <a:t> ?</a:t>
            </a:r>
          </a:p>
          <a:p>
            <a:r>
              <a:rPr lang="fr-BE" dirty="0"/>
              <a:t>Un moteur </a:t>
            </a:r>
            <a:r>
              <a:rPr lang="fr-BE" dirty="0" err="1"/>
              <a:t>bruillant</a:t>
            </a:r>
            <a:r>
              <a:rPr lang="fr-BE" dirty="0"/>
              <a:t> est un moteur ?</a:t>
            </a:r>
          </a:p>
          <a:p>
            <a:r>
              <a:rPr lang="fr-BE" dirty="0"/>
              <a:t>A puissance </a:t>
            </a:r>
            <a:r>
              <a:rPr lang="fr-BE" dirty="0" err="1"/>
              <a:t>egale</a:t>
            </a:r>
            <a:r>
              <a:rPr lang="fr-BE" dirty="0"/>
              <a:t> quelle est le meilleur couple entre un diesel et un essence ?</a:t>
            </a:r>
          </a:p>
          <a:p>
            <a:r>
              <a:rPr lang="fr-BE" dirty="0"/>
              <a:t>Quelle </a:t>
            </a:r>
            <a:r>
              <a:rPr lang="fr-BE" dirty="0" err="1"/>
              <a:t>vehicule</a:t>
            </a:r>
            <a:r>
              <a:rPr lang="fr-BE" dirty="0"/>
              <a:t> </a:t>
            </a:r>
            <a:r>
              <a:rPr lang="fr-BE" dirty="0" err="1"/>
              <a:t>succite</a:t>
            </a:r>
            <a:r>
              <a:rPr lang="fr-BE" dirty="0"/>
              <a:t> le plus de </a:t>
            </a:r>
            <a:r>
              <a:rPr lang="fr-BE" dirty="0" err="1"/>
              <a:t>depense</a:t>
            </a:r>
            <a:r>
              <a:rPr lang="fr-BE" dirty="0"/>
              <a:t> en cas de </a:t>
            </a:r>
            <a:r>
              <a:rPr lang="fr-BE" dirty="0" err="1"/>
              <a:t>probleme</a:t>
            </a:r>
            <a:endParaRPr lang="fr-BE" dirty="0"/>
          </a:p>
          <a:p>
            <a:r>
              <a:rPr lang="fr-BE" dirty="0"/>
              <a:t>Pour quelle raison un moteur a </a:t>
            </a:r>
            <a:r>
              <a:rPr lang="fr-BE" dirty="0" err="1"/>
              <a:t>combusion</a:t>
            </a:r>
            <a:r>
              <a:rPr lang="fr-BE" dirty="0"/>
              <a:t> a besoin d’une bougie ?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234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Conclusion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BE" dirty="0" err="1" smtClean="0"/>
              <a:t>Its</a:t>
            </a:r>
            <a:r>
              <a:rPr lang="fr-BE" dirty="0" smtClean="0"/>
              <a:t> </a:t>
            </a:r>
            <a:r>
              <a:rPr lang="fr-BE" dirty="0" err="1" smtClean="0"/>
              <a:t>depend</a:t>
            </a:r>
            <a:r>
              <a:rPr lang="fr-BE" dirty="0" smtClean="0"/>
              <a:t> of the user of </a:t>
            </a:r>
            <a:r>
              <a:rPr lang="fr-BE" dirty="0" err="1" smtClean="0"/>
              <a:t>his</a:t>
            </a:r>
            <a:r>
              <a:rPr lang="fr-BE" dirty="0" smtClean="0"/>
              <a:t> budget, of </a:t>
            </a:r>
            <a:r>
              <a:rPr lang="fr-BE" dirty="0" err="1" smtClean="0"/>
              <a:t>his</a:t>
            </a:r>
            <a:r>
              <a:rPr lang="fr-BE" dirty="0" smtClean="0"/>
              <a:t> </a:t>
            </a:r>
            <a:r>
              <a:rPr lang="fr-BE" dirty="0" err="1" smtClean="0"/>
              <a:t>idealogie</a:t>
            </a:r>
            <a:endParaRPr lang="fr-BE" dirty="0" smtClean="0"/>
          </a:p>
          <a:p>
            <a:r>
              <a:rPr lang="fr-BE" dirty="0"/>
              <a:t>Certaine personne ne </a:t>
            </a:r>
            <a:r>
              <a:rPr lang="fr-BE" dirty="0" err="1"/>
              <a:t>consoivent</a:t>
            </a:r>
            <a:r>
              <a:rPr lang="fr-BE" dirty="0"/>
              <a:t> pas conduire a l’essence ni au diesel pour l’</a:t>
            </a:r>
            <a:r>
              <a:rPr lang="fr-BE" dirty="0" err="1"/>
              <a:t>envornement</a:t>
            </a:r>
            <a:r>
              <a:rPr lang="fr-BE" dirty="0"/>
              <a:t>, bien que la rentabilité ne pas au rdv et que les batterie pollue elle aussi.</a:t>
            </a:r>
          </a:p>
          <a:p>
            <a:r>
              <a:rPr lang="fr-BE" dirty="0"/>
              <a:t> </a:t>
            </a:r>
          </a:p>
          <a:p>
            <a:r>
              <a:rPr lang="fr-BE" dirty="0" err="1"/>
              <a:t>Dautre</a:t>
            </a:r>
            <a:r>
              <a:rPr lang="fr-BE" dirty="0"/>
              <a:t> personne cherche les sensation de la conduite et l’essence peux les satisfaire</a:t>
            </a:r>
          </a:p>
          <a:p>
            <a:r>
              <a:rPr lang="fr-BE" dirty="0"/>
              <a:t> </a:t>
            </a:r>
          </a:p>
          <a:p>
            <a:r>
              <a:rPr lang="fr-BE" dirty="0"/>
              <a:t> Le diesel est </a:t>
            </a:r>
            <a:r>
              <a:rPr lang="fr-BE" dirty="0" err="1"/>
              <a:t>moin</a:t>
            </a:r>
            <a:r>
              <a:rPr lang="fr-BE" dirty="0"/>
              <a:t> cher que l’essence mais les voiture diesel sont plus cher que l’essence si un personne utilise </a:t>
            </a:r>
            <a:r>
              <a:rPr lang="fr-BE" dirty="0" err="1"/>
              <a:t>tres</a:t>
            </a:r>
            <a:r>
              <a:rPr lang="fr-BE" dirty="0"/>
              <a:t> peux sa voiture, choisir le diesel pour motive </a:t>
            </a:r>
            <a:r>
              <a:rPr lang="fr-BE" dirty="0" err="1"/>
              <a:t>economique</a:t>
            </a:r>
            <a:r>
              <a:rPr lang="fr-BE" dirty="0"/>
              <a:t> n’a pas de </a:t>
            </a:r>
            <a:r>
              <a:rPr lang="fr-BE" dirty="0" err="1"/>
              <a:t>sense</a:t>
            </a:r>
            <a:r>
              <a:rPr lang="fr-BE" dirty="0"/>
              <a:t> , </a:t>
            </a:r>
          </a:p>
          <a:p>
            <a:r>
              <a:rPr lang="fr-BE" dirty="0"/>
              <a:t> </a:t>
            </a:r>
          </a:p>
          <a:p>
            <a:r>
              <a:rPr lang="fr-BE" dirty="0"/>
              <a:t>l’ hybride peux </a:t>
            </a:r>
            <a:r>
              <a:rPr lang="fr-BE" dirty="0" err="1"/>
              <a:t>consilier</a:t>
            </a:r>
            <a:r>
              <a:rPr lang="fr-BE" dirty="0"/>
              <a:t> les 2 point de vus surtout que les prix se </a:t>
            </a:r>
            <a:r>
              <a:rPr lang="fr-BE" dirty="0" err="1"/>
              <a:t>democrtise</a:t>
            </a:r>
            <a:r>
              <a:rPr lang="fr-BE" dirty="0"/>
              <a:t> aussi.</a:t>
            </a:r>
          </a:p>
          <a:p>
            <a:endParaRPr lang="fr-BE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138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err="1" smtClean="0"/>
              <a:t>Video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u="sng" dirty="0">
                <a:hlinkClick r:id="rId2"/>
              </a:rPr>
              <a:t>https://www.youtube.com/watch?v=-9kgvIIcKTc</a:t>
            </a:r>
            <a:endParaRPr lang="fr-BE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510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1026" name="Picture 2" descr="http://www.zerauto.nl/wp-content/uploads/2012/10/061412_Toyota_Prius_Plug-In_Hybrid_IAA_2009-elektrisch-handboek-voor-groentj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22737"/>
            <a:ext cx="5011796" cy="350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859886" y="1622737"/>
            <a:ext cx="6157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b="1" dirty="0" err="1"/>
              <a:t>increasingly</a:t>
            </a:r>
            <a:r>
              <a:rPr lang="fr-BE" sz="2400" dirty="0"/>
              <a:t> in the </a:t>
            </a:r>
            <a:r>
              <a:rPr lang="fr-BE" sz="2400" dirty="0" err="1" smtClean="0"/>
              <a:t>market</a:t>
            </a:r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mix of </a:t>
            </a:r>
            <a:r>
              <a:rPr lang="fr-BE" sz="2400" dirty="0" err="1"/>
              <a:t>benzin</a:t>
            </a:r>
            <a:r>
              <a:rPr lang="fr-BE" sz="2400" dirty="0"/>
              <a:t> </a:t>
            </a:r>
            <a:r>
              <a:rPr lang="fr-BE" sz="2400" dirty="0" err="1"/>
              <a:t>engine</a:t>
            </a:r>
            <a:r>
              <a:rPr lang="fr-BE" sz="2400" dirty="0"/>
              <a:t> and </a:t>
            </a:r>
            <a:r>
              <a:rPr lang="fr-BE" sz="2400" dirty="0" err="1"/>
              <a:t>electric</a:t>
            </a:r>
            <a:r>
              <a:rPr lang="fr-BE" sz="2400" dirty="0"/>
              <a:t> </a:t>
            </a:r>
            <a:r>
              <a:rPr lang="fr-BE" sz="2400" b="1" dirty="0" err="1"/>
              <a:t>engine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9923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Introduction</a:t>
            </a:r>
            <a:endParaRPr lang="fr-BE" dirty="0"/>
          </a:p>
        </p:txBody>
      </p:sp>
      <p:pic>
        <p:nvPicPr>
          <p:cNvPr id="2050" name="Picture 2" descr="Résultat de recherche d'images pour &quot;voiture electriqu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18835"/>
            <a:ext cx="4036334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030533" y="1518835"/>
            <a:ext cx="424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few in </a:t>
            </a:r>
            <a:r>
              <a:rPr lang="fr-BE" sz="2400" dirty="0" err="1"/>
              <a:t>number</a:t>
            </a:r>
            <a:r>
              <a:rPr lang="fr-BE" sz="2400" dirty="0"/>
              <a:t> </a:t>
            </a:r>
            <a:endParaRPr lang="fr-BE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more and more in </a:t>
            </a:r>
            <a:r>
              <a:rPr lang="fr-BE" sz="2400" dirty="0" err="1"/>
              <a:t>our</a:t>
            </a:r>
            <a:r>
              <a:rPr lang="fr-BE" sz="2400" dirty="0"/>
              <a:t> </a:t>
            </a:r>
            <a:r>
              <a:rPr lang="fr-BE" sz="2400" dirty="0" smtClean="0"/>
              <a:t>road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306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9001" y="519448"/>
            <a:ext cx="8596668" cy="1320800"/>
          </a:xfrm>
        </p:spPr>
        <p:txBody>
          <a:bodyPr/>
          <a:lstStyle/>
          <a:p>
            <a:pPr algn="ctr"/>
            <a:r>
              <a:rPr lang="fr-BE" dirty="0" smtClean="0"/>
              <a:t>Evolution in the </a:t>
            </a:r>
            <a:r>
              <a:rPr lang="fr-BE" dirty="0" err="1" smtClean="0"/>
              <a:t>market</a:t>
            </a:r>
            <a:endParaRPr lang="fr-BE" dirty="0"/>
          </a:p>
        </p:txBody>
      </p:sp>
      <p:pic>
        <p:nvPicPr>
          <p:cNvPr id="3" name="Image 2" descr="Capture d’écran 2014-02-04 à 21.42.5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35" y="1270000"/>
            <a:ext cx="6817003" cy="52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7109138" y="2123583"/>
            <a:ext cx="3036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2000-2003 </a:t>
            </a:r>
            <a:r>
              <a:rPr lang="fr-BE" sz="2400" dirty="0" smtClean="0"/>
              <a:t> </a:t>
            </a:r>
            <a:r>
              <a:rPr lang="fr-BE" sz="2400" dirty="0" err="1" smtClean="0"/>
              <a:t>benzin</a:t>
            </a:r>
            <a:endParaRPr lang="fr-BE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2010: </a:t>
            </a:r>
            <a:r>
              <a:rPr lang="fr-BE" sz="2400" dirty="0" err="1" smtClean="0"/>
              <a:t>hybrid</a:t>
            </a:r>
            <a:endParaRPr lang="fr-BE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2011: </a:t>
            </a:r>
            <a:r>
              <a:rPr lang="fr-BE" sz="2400" dirty="0" err="1" smtClean="0"/>
              <a:t>electrical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2384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Evolution in the </a:t>
            </a:r>
            <a:r>
              <a:rPr lang="fr-BE" dirty="0" err="1"/>
              <a:t>market</a:t>
            </a:r>
            <a:endParaRPr lang="fr-BE" dirty="0"/>
          </a:p>
        </p:txBody>
      </p:sp>
      <p:pic>
        <p:nvPicPr>
          <p:cNvPr id="3" name="Image 2" descr="Résultat de recherche d'images pour &quot;marcher des voiture electrique, essence, diesel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51" y="1523034"/>
            <a:ext cx="6314726" cy="44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7443989" y="1712890"/>
            <a:ext cx="1728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BE" sz="2400" dirty="0" smtClean="0"/>
              <a:t>Diesel </a:t>
            </a:r>
          </a:p>
          <a:p>
            <a:pPr marL="457200" indent="-457200">
              <a:buFont typeface="+mj-lt"/>
              <a:buAutoNum type="arabicPeriod"/>
            </a:pPr>
            <a:r>
              <a:rPr lang="fr-BE" sz="2400" dirty="0" smtClean="0"/>
              <a:t>Benzine</a:t>
            </a:r>
          </a:p>
          <a:p>
            <a:pPr marL="457200" indent="-457200">
              <a:buFont typeface="+mj-lt"/>
              <a:buAutoNum type="arabicPeriod"/>
            </a:pPr>
            <a:r>
              <a:rPr lang="fr-BE" sz="2400" dirty="0" err="1" smtClean="0"/>
              <a:t>Hybrid</a:t>
            </a:r>
            <a:endParaRPr lang="fr-B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fr-BE" sz="2400" dirty="0" smtClean="0"/>
              <a:t>Electric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49503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 smtClean="0"/>
              <a:t>How benzine and diesel </a:t>
            </a:r>
            <a:r>
              <a:rPr lang="fr-BE" dirty="0" err="1" smtClean="0"/>
              <a:t>engine</a:t>
            </a:r>
            <a:r>
              <a:rPr lang="fr-BE" dirty="0" smtClean="0"/>
              <a:t> </a:t>
            </a:r>
            <a:r>
              <a:rPr lang="fr-BE" dirty="0" err="1" smtClean="0"/>
              <a:t>works</a:t>
            </a: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48" y="1270000"/>
            <a:ext cx="3942354" cy="50148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50794" y="1700012"/>
            <a:ext cx="6312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/>
              <a:t>A</a:t>
            </a:r>
            <a:r>
              <a:rPr lang="fr-BE" sz="2400" dirty="0" smtClean="0"/>
              <a:t> </a:t>
            </a:r>
            <a:r>
              <a:rPr lang="fr-BE" sz="2400" dirty="0" err="1"/>
              <a:t>fossil</a:t>
            </a:r>
            <a:r>
              <a:rPr lang="fr-BE" sz="2400" dirty="0"/>
              <a:t> </a:t>
            </a:r>
            <a:r>
              <a:rPr lang="fr-BE" sz="2400" dirty="0" err="1"/>
              <a:t>engine</a:t>
            </a:r>
            <a:r>
              <a:rPr lang="fr-BE" sz="2400" dirty="0"/>
              <a:t> in a </a:t>
            </a:r>
            <a:r>
              <a:rPr lang="fr-BE" sz="2400" dirty="0" err="1"/>
              <a:t>mechanical</a:t>
            </a:r>
            <a:r>
              <a:rPr lang="fr-BE" sz="2400" dirty="0"/>
              <a:t> </a:t>
            </a:r>
            <a:r>
              <a:rPr lang="fr-BE" sz="2400" dirty="0" err="1" smtClean="0"/>
              <a:t>movment</a:t>
            </a:r>
            <a:endParaRPr lang="fr-BE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Four stock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BE" sz="2400" dirty="0" smtClean="0"/>
              <a:t>Cycle 720°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0775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benzine 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3" name="ZoneTexte 2"/>
          <p:cNvSpPr txBox="1"/>
          <p:nvPr/>
        </p:nvSpPr>
        <p:spPr>
          <a:xfrm>
            <a:off x="6606862" y="2034862"/>
            <a:ext cx="49728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Benzine: </a:t>
            </a:r>
          </a:p>
          <a:p>
            <a:r>
              <a:rPr lang="fr-BE" sz="2400" dirty="0"/>
              <a:t>	</a:t>
            </a:r>
            <a:r>
              <a:rPr lang="fr-BE" sz="2400" dirty="0" smtClean="0"/>
              <a:t>explosion </a:t>
            </a:r>
            <a:r>
              <a:rPr lang="fr-BE" sz="2400" dirty="0" err="1" smtClean="0"/>
              <a:t>engine</a:t>
            </a:r>
            <a:endParaRPr lang="fr-BE" sz="2400" dirty="0" smtClean="0"/>
          </a:p>
          <a:p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1: mix aire benzine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2: compression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3: </a:t>
            </a:r>
            <a:r>
              <a:rPr lang="fr-BE" sz="2400" dirty="0" err="1" smtClean="0"/>
              <a:t>exhaust</a:t>
            </a:r>
            <a:r>
              <a:rPr lang="fr-BE" sz="2400" dirty="0" smtClean="0"/>
              <a:t> off and explosion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4: </a:t>
            </a:r>
            <a:r>
              <a:rPr lang="fr-BE" sz="2400" dirty="0" err="1" smtClean="0"/>
              <a:t>propel</a:t>
            </a:r>
            <a:r>
              <a:rPr lang="fr-BE" sz="2400" dirty="0" smtClean="0"/>
              <a:t> </a:t>
            </a:r>
            <a:r>
              <a:rPr lang="fr-BE" sz="2400" dirty="0" err="1" smtClean="0"/>
              <a:t>dawn</a:t>
            </a:r>
            <a:r>
              <a:rPr lang="fr-BE" sz="2400" dirty="0" smtClean="0"/>
              <a:t> , </a:t>
            </a:r>
            <a:r>
              <a:rPr lang="fr-BE" sz="2400" dirty="0" err="1" smtClean="0"/>
              <a:t>reject</a:t>
            </a:r>
            <a:r>
              <a:rPr lang="fr-BE" sz="2400" dirty="0" smtClean="0"/>
              <a:t> brun gaz</a:t>
            </a:r>
          </a:p>
          <a:p>
            <a:endParaRPr lang="fr-BE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,,,,</a:t>
            </a:r>
            <a:endParaRPr lang="fr-BE" sz="2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4" y="1930400"/>
            <a:ext cx="4274110" cy="45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dirty="0"/>
              <a:t>How benzine and diesel </a:t>
            </a:r>
            <a:r>
              <a:rPr lang="fr-BE" dirty="0" err="1"/>
              <a:t>engine</a:t>
            </a:r>
            <a:r>
              <a:rPr lang="fr-BE" dirty="0"/>
              <a:t> </a:t>
            </a:r>
            <a:r>
              <a:rPr lang="fr-BE" dirty="0" err="1"/>
              <a:t>works</a:t>
            </a:r>
            <a:endParaRPr lang="fr-BE" dirty="0"/>
          </a:p>
        </p:txBody>
      </p:sp>
      <p:sp>
        <p:nvSpPr>
          <p:cNvPr id="3" name="Rectangle 2"/>
          <p:cNvSpPr/>
          <p:nvPr/>
        </p:nvSpPr>
        <p:spPr>
          <a:xfrm>
            <a:off x="6460901" y="193040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 smtClean="0"/>
              <a:t>Diesel: </a:t>
            </a:r>
            <a:endParaRPr lang="fr-BE" sz="2400" dirty="0"/>
          </a:p>
          <a:p>
            <a:r>
              <a:rPr lang="fr-BE" sz="2400" dirty="0"/>
              <a:t>	</a:t>
            </a:r>
            <a:r>
              <a:rPr lang="fr-BE" sz="2400" dirty="0" smtClean="0"/>
              <a:t>combustion </a:t>
            </a:r>
            <a:r>
              <a:rPr lang="fr-BE" sz="2400" dirty="0" err="1"/>
              <a:t>engine</a:t>
            </a:r>
            <a:endParaRPr lang="fr-BE" sz="2400" dirty="0"/>
          </a:p>
          <a:p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1: </a:t>
            </a:r>
            <a:r>
              <a:rPr lang="fr-BE" sz="2400" dirty="0" smtClean="0"/>
              <a:t>air</a:t>
            </a:r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2: compression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3: </a:t>
            </a:r>
            <a:r>
              <a:rPr lang="fr-BE" sz="2400" dirty="0" err="1"/>
              <a:t>exhaust</a:t>
            </a:r>
            <a:r>
              <a:rPr lang="fr-BE" sz="2400" dirty="0"/>
              <a:t> </a:t>
            </a:r>
            <a:r>
              <a:rPr lang="fr-BE" sz="2400" dirty="0" smtClean="0"/>
              <a:t>in, introduction of diesel </a:t>
            </a:r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4: </a:t>
            </a:r>
            <a:r>
              <a:rPr lang="fr-BE" sz="2400" dirty="0" err="1"/>
              <a:t>propel</a:t>
            </a:r>
            <a:r>
              <a:rPr lang="fr-BE" sz="2400" dirty="0"/>
              <a:t> </a:t>
            </a:r>
            <a:r>
              <a:rPr lang="fr-BE" sz="2400" dirty="0" err="1"/>
              <a:t>dawn</a:t>
            </a:r>
            <a:r>
              <a:rPr lang="fr-BE" sz="2400" dirty="0"/>
              <a:t> , </a:t>
            </a:r>
            <a:r>
              <a:rPr lang="fr-BE" sz="2400" dirty="0" err="1"/>
              <a:t>reject</a:t>
            </a:r>
            <a:r>
              <a:rPr lang="fr-BE" sz="2400" dirty="0"/>
              <a:t> brun gaz</a:t>
            </a:r>
          </a:p>
          <a:p>
            <a:endParaRPr lang="fr-BE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400" dirty="0"/>
              <a:t>,,,,</a:t>
            </a:r>
            <a:endParaRPr lang="fr-BE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7" y="1621756"/>
            <a:ext cx="4022057" cy="48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</TotalTime>
  <Words>446</Words>
  <Application>Microsoft Office PowerPoint</Application>
  <PresentationFormat>Grand écran</PresentationFormat>
  <Paragraphs>123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Arial Unicode MS</vt:lpstr>
      <vt:lpstr>Arial</vt:lpstr>
      <vt:lpstr>Calibri</vt:lpstr>
      <vt:lpstr>Courier New</vt:lpstr>
      <vt:lpstr>Times New Roman</vt:lpstr>
      <vt:lpstr>Trebuchet MS</vt:lpstr>
      <vt:lpstr>Wingdings</vt:lpstr>
      <vt:lpstr>Wingdings 3</vt:lpstr>
      <vt:lpstr>Facette</vt:lpstr>
      <vt:lpstr>The different cars</vt:lpstr>
      <vt:lpstr>Introduction</vt:lpstr>
      <vt:lpstr>Introduction</vt:lpstr>
      <vt:lpstr>Introduction</vt:lpstr>
      <vt:lpstr>Evolution in the market</vt:lpstr>
      <vt:lpstr>Evolution in the market</vt:lpstr>
      <vt:lpstr>How benzine and diesel engine works</vt:lpstr>
      <vt:lpstr>How benzine and diesel engine works</vt:lpstr>
      <vt:lpstr>How benzine and diesel engine works</vt:lpstr>
      <vt:lpstr>How benzine and diesel engine works</vt:lpstr>
      <vt:lpstr>Difference between an engine diesel and benzine</vt:lpstr>
      <vt:lpstr>Advantage and inconvenient for the benzine</vt:lpstr>
      <vt:lpstr>Advantage and inconvenient for the benzine</vt:lpstr>
      <vt:lpstr>How hybrid work</vt:lpstr>
      <vt:lpstr>Why the hybrid</vt:lpstr>
      <vt:lpstr>How it works</vt:lpstr>
      <vt:lpstr>Inconveignant of the hybrid</vt:lpstr>
      <vt:lpstr>Avantage of the hybride</vt:lpstr>
      <vt:lpstr>Electric</vt:lpstr>
      <vt:lpstr>Why electric engine</vt:lpstr>
      <vt:lpstr>Inconveignant of the electric</vt:lpstr>
      <vt:lpstr>Quizz</vt:lpstr>
      <vt:lpstr>Conclusion</vt:lpstr>
      <vt:lpstr>Video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</dc:creator>
  <cp:lastModifiedBy>Microsoft</cp:lastModifiedBy>
  <cp:revision>14</cp:revision>
  <dcterms:created xsi:type="dcterms:W3CDTF">2016-10-15T12:16:03Z</dcterms:created>
  <dcterms:modified xsi:type="dcterms:W3CDTF">2016-10-15T14:29:46Z</dcterms:modified>
</cp:coreProperties>
</file>